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47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66AB0D-EB93-4476-91B5-5BBBE91A73DF}" type="datetimeFigureOut">
              <a:rPr lang="id-ID" smtClean="0"/>
              <a:t>16/02/2026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9DEB1F-BCA7-4D87-B853-54EC877E7F01}" type="slidenum">
              <a:rPr lang="id-ID" smtClean="0"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80C09-FA90-4998-9EE5-3EF1022504A2}" type="datetime1">
              <a:rPr lang="id-ID" smtClean="0"/>
              <a:t>16/02/2026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Faculty of Psychology, University of Surabaya, Indonesia </a:t>
            </a:r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C2E45-D04F-4804-A6AF-6A28A2C13ACB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9EAA0-F371-4D69-809A-C95E13A14A9F}" type="datetime1">
              <a:rPr lang="id-ID" smtClean="0"/>
              <a:t>16/02/2026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Faculty of Psychology, University of Surabaya, Indonesia </a:t>
            </a:r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C2E45-D04F-4804-A6AF-6A28A2C13ACB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C97ED-DCCC-4892-80C7-0E0E7B29FCD5}" type="datetime1">
              <a:rPr lang="id-ID" smtClean="0"/>
              <a:t>16/02/2026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Faculty of Psychology, University of Surabaya, Indonesia </a:t>
            </a:r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C2E45-D04F-4804-A6AF-6A28A2C13ACB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E717F-EFAA-471A-9892-C6935011239E}" type="datetime1">
              <a:rPr lang="id-ID" smtClean="0"/>
              <a:t>16/02/2026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Faculty of Psychology, University of Surabaya, Indonesia </a:t>
            </a:r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C2E45-D04F-4804-A6AF-6A28A2C13ACB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CAAC-1B1C-4123-803F-5732335E93C6}" type="datetime1">
              <a:rPr lang="id-ID" smtClean="0"/>
              <a:t>16/02/2026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Faculty of Psychology, University of Surabaya, Indonesia </a:t>
            </a:r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C2E45-D04F-4804-A6AF-6A28A2C13ACB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F8FCB-B138-486C-A907-3DD921B2B8BB}" type="datetime1">
              <a:rPr lang="id-ID" smtClean="0"/>
              <a:t>16/02/2026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Faculty of Psychology, University of Surabaya, Indonesia </a:t>
            </a:r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C2E45-D04F-4804-A6AF-6A28A2C13ACB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2C91C-5489-4FD5-A58D-C6E3D02B1C86}" type="datetime1">
              <a:rPr lang="id-ID" smtClean="0"/>
              <a:t>16/02/2026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Faculty of Psychology, University of Surabaya, Indonesia </a:t>
            </a:r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C2E45-D04F-4804-A6AF-6A28A2C13ACB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83380-C8AC-47DF-A7D7-44F3130210A4}" type="datetime1">
              <a:rPr lang="id-ID" smtClean="0"/>
              <a:t>16/02/2026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Faculty of Psychology, University of Surabaya, Indonesia </a:t>
            </a:r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C2E45-D04F-4804-A6AF-6A28A2C13ACB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387DF-A9FE-4BF2-B47C-3EAA79F4EDAC}" type="datetime1">
              <a:rPr lang="id-ID" smtClean="0"/>
              <a:t>16/02/2026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Faculty of Psychology, University of Surabaya, Indonesia </a:t>
            </a:r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C2E45-D04F-4804-A6AF-6A28A2C13ACB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6AE46-BB95-485F-8840-D0C5A49E2DE6}" type="datetime1">
              <a:rPr lang="id-ID" smtClean="0"/>
              <a:t>16/02/2026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Faculty of Psychology, University of Surabaya, Indonesia </a:t>
            </a:r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C2E45-D04F-4804-A6AF-6A28A2C13ACB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0E5B-6D26-4DF6-9A1A-605243782FC2}" type="datetime1">
              <a:rPr lang="id-ID" smtClean="0"/>
              <a:t>16/02/2026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Faculty of Psychology, University of Surabaya, Indonesia </a:t>
            </a:r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C2E45-D04F-4804-A6AF-6A28A2C13ACB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C084DB-5E35-4B8B-97B2-209BFC81ED41}" type="datetime1">
              <a:rPr lang="id-ID" smtClean="0"/>
              <a:t>16/02/2026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Faculty of Psychology, University of Surabaya, Indonesia </a:t>
            </a:r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7C2E45-D04F-4804-A6AF-6A28A2C13ACB}" type="slidenum">
              <a:rPr lang="id-ID" smtClean="0"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r"/>
            <a:r>
              <a:rPr lang="id-ID" dirty="0">
                <a:solidFill>
                  <a:srgbClr val="FFFF00"/>
                </a:solidFill>
              </a:rPr>
              <a:t>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59632" y="3886200"/>
            <a:ext cx="6400800" cy="1752600"/>
          </a:xfrm>
        </p:spPr>
        <p:txBody>
          <a:bodyPr/>
          <a:lstStyle/>
          <a:p>
            <a:pPr algn="r"/>
            <a:r>
              <a:rPr lang="id-ID" dirty="0">
                <a:solidFill>
                  <a:schemeClr val="bg1"/>
                </a:solidFill>
              </a:rPr>
              <a:t>Name</a:t>
            </a:r>
          </a:p>
          <a:p>
            <a:pPr algn="r"/>
            <a:r>
              <a:rPr lang="id-ID" dirty="0">
                <a:solidFill>
                  <a:schemeClr val="bg1"/>
                </a:solidFill>
              </a:rPr>
              <a:t>Institution</a:t>
            </a:r>
          </a:p>
          <a:p>
            <a:pPr algn="r"/>
            <a:r>
              <a:rPr lang="id-ID" dirty="0">
                <a:solidFill>
                  <a:schemeClr val="bg1"/>
                </a:solidFill>
              </a:rPr>
              <a:t>Presentation Date </a:t>
            </a:r>
          </a:p>
        </p:txBody>
      </p:sp>
      <p:pic>
        <p:nvPicPr>
          <p:cNvPr id="35842" name="Picture 2" descr="INCOHELIV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88640"/>
            <a:ext cx="3528392" cy="825644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251520" y="1137518"/>
            <a:ext cx="64807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D" b="1" dirty="0">
                <a:solidFill>
                  <a:srgbClr val="FFFF00"/>
                </a:solidFill>
              </a:rPr>
              <a:t>THE 2</a:t>
            </a:r>
            <a:r>
              <a:rPr lang="en-ID" b="1" baseline="30000" dirty="0">
                <a:solidFill>
                  <a:srgbClr val="FFFF00"/>
                </a:solidFill>
              </a:rPr>
              <a:t>nd </a:t>
            </a:r>
            <a:r>
              <a:rPr lang="en-US" b="1" dirty="0">
                <a:solidFill>
                  <a:srgbClr val="FFFF00"/>
                </a:solidFill>
              </a:rPr>
              <a:t>INTERNATIONAL CONFERENCE ON HEALTHY LIVING 2026:</a:t>
            </a:r>
          </a:p>
          <a:p>
            <a:r>
              <a:rPr lang="en-US" b="1" dirty="0">
                <a:solidFill>
                  <a:schemeClr val="bg1"/>
                </a:solidFill>
              </a:rPr>
              <a:t>Inclusive Urban Health: Resilient and sustainable communities</a:t>
            </a:r>
          </a:p>
          <a:p>
            <a:endParaRPr lang="id-ID" dirty="0">
              <a:solidFill>
                <a:schemeClr val="bg1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968080" cy="365125"/>
          </a:xfrm>
        </p:spPr>
        <p:txBody>
          <a:bodyPr/>
          <a:lstStyle/>
          <a:p>
            <a:r>
              <a:rPr lang="id-ID" dirty="0"/>
              <a:t>Hosted by </a:t>
            </a:r>
            <a:r>
              <a:rPr lang="en-US" dirty="0"/>
              <a:t>Faculty of Psychology, University of Surabaya Indonesia </a:t>
            </a:r>
            <a:endParaRPr lang="id-ID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id-ID" dirty="0">
                <a:solidFill>
                  <a:schemeClr val="bg1"/>
                </a:solidFill>
              </a:rPr>
              <a:t>INTRODUCTION </a:t>
            </a:r>
            <a:r>
              <a:rPr lang="id-ID" sz="2800" dirty="0">
                <a:solidFill>
                  <a:schemeClr val="bg1"/>
                </a:solidFill>
              </a:rPr>
              <a:t>(1 Page, , minimum size font 32)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 dirty="0">
              <a:solidFill>
                <a:srgbClr val="FFFF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Faculty of Psychology, University of Surabaya, Indonesia </a:t>
            </a:r>
            <a:endParaRPr lang="id-ID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id-ID" dirty="0">
                <a:solidFill>
                  <a:schemeClr val="bg1"/>
                </a:solidFill>
              </a:rPr>
              <a:t>METHOD </a:t>
            </a:r>
            <a:r>
              <a:rPr lang="id-ID" sz="2800" dirty="0">
                <a:solidFill>
                  <a:schemeClr val="bg1"/>
                </a:solidFill>
              </a:rPr>
              <a:t>(1 Page, , minimum size font 32)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 dirty="0">
              <a:solidFill>
                <a:srgbClr val="FFFF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Faculty of Psychology, University of Surabaya, Indonesia </a:t>
            </a:r>
            <a:endParaRPr lang="id-ID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id-ID" dirty="0">
                <a:solidFill>
                  <a:schemeClr val="bg1"/>
                </a:solidFill>
              </a:rPr>
              <a:t>RESULTS </a:t>
            </a:r>
            <a:r>
              <a:rPr lang="id-ID" sz="2800" dirty="0">
                <a:solidFill>
                  <a:schemeClr val="bg1"/>
                </a:solidFill>
              </a:rPr>
              <a:t>(1-2 Pages, minimum size font 32)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 dirty="0">
              <a:solidFill>
                <a:srgbClr val="FFFF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Faculty of Psychology, University of Surabaya, Indonesia </a:t>
            </a:r>
            <a:endParaRPr lang="id-ID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id-ID" dirty="0">
                <a:solidFill>
                  <a:schemeClr val="bg1"/>
                </a:solidFill>
              </a:rPr>
              <a:t>DISCUSSION </a:t>
            </a:r>
            <a:r>
              <a:rPr lang="id-ID" sz="3100" dirty="0">
                <a:solidFill>
                  <a:schemeClr val="bg1"/>
                </a:solidFill>
              </a:rPr>
              <a:t>(1 Page, , minimum size font 32)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 dirty="0">
              <a:solidFill>
                <a:srgbClr val="FFFF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Faculty of Psychology, University of Surabaya, Indonesia </a:t>
            </a:r>
            <a:endParaRPr lang="id-ID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id-ID" dirty="0">
                <a:solidFill>
                  <a:schemeClr val="bg1"/>
                </a:solidFill>
              </a:rPr>
              <a:t>CONCLUSION </a:t>
            </a:r>
            <a:r>
              <a:rPr lang="id-ID" sz="3100" dirty="0">
                <a:solidFill>
                  <a:schemeClr val="bg1"/>
                </a:solidFill>
              </a:rPr>
              <a:t>(1-2 Pages, , minimum size font 32)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 dirty="0">
              <a:solidFill>
                <a:srgbClr val="FFFF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Faculty of Psychology, University of Surabaya, Indonesia </a:t>
            </a:r>
            <a:endParaRPr lang="id-ID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id-ID" dirty="0">
                <a:solidFill>
                  <a:schemeClr val="bg1"/>
                </a:solidFill>
              </a:rPr>
              <a:t>REFERENCES </a:t>
            </a:r>
            <a:r>
              <a:rPr lang="id-ID" sz="3100" dirty="0">
                <a:solidFill>
                  <a:schemeClr val="bg1"/>
                </a:solidFill>
              </a:rPr>
              <a:t>(1-2 Pages, , minimum size font 28)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 dirty="0">
              <a:solidFill>
                <a:srgbClr val="FFFF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Faculty of Psychology, University of Surabaya, Indonesia </a:t>
            </a:r>
            <a:endParaRPr lang="id-ID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</TotalTime>
  <Words>151</Words>
  <Application>Microsoft Office PowerPoint</Application>
  <PresentationFormat>On-screen Show (4:3)</PresentationFormat>
  <Paragraphs>19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Title</vt:lpstr>
      <vt:lpstr>INTRODUCTION (1 Page, , minimum size font 32)</vt:lpstr>
      <vt:lpstr>METHOD (1 Page, , minimum size font 32)</vt:lpstr>
      <vt:lpstr>RESULTS (1-2 Pages, minimum size font 32)</vt:lpstr>
      <vt:lpstr>DISCUSSION (1 Page, , minimum size font 32)</vt:lpstr>
      <vt:lpstr>CONCLUSION (1-2 Pages, , minimum size font 32)</vt:lpstr>
      <vt:lpstr>REFERENCES (1-2 Pages, , minimum size font 28)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user</dc:creator>
  <cp:lastModifiedBy>Miftahur Rahman Fibri  S.Kom.</cp:lastModifiedBy>
  <cp:revision>5</cp:revision>
  <dcterms:created xsi:type="dcterms:W3CDTF">2024-02-02T04:14:12Z</dcterms:created>
  <dcterms:modified xsi:type="dcterms:W3CDTF">2026-02-16T09:40:04Z</dcterms:modified>
</cp:coreProperties>
</file>